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86" autoAdjust="0"/>
    <p:restoredTop sz="94660"/>
  </p:normalViewPr>
  <p:slideViewPr>
    <p:cSldViewPr snapToGrid="0">
      <p:cViewPr varScale="1">
        <p:scale>
          <a:sx n="95" d="100"/>
          <a:sy n="95" d="100"/>
        </p:scale>
        <p:origin x="1146" y="3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obert Kaplan" userId="046fc80242e1133c" providerId="LiveId" clId="{7BF4CCE0-98BA-4EBE-A42C-F861CB548D45}"/>
    <pc:docChg chg="delSld">
      <pc:chgData name="Robert Kaplan" userId="046fc80242e1133c" providerId="LiveId" clId="{7BF4CCE0-98BA-4EBE-A42C-F861CB548D45}" dt="2026-01-23T18:44:43.328" v="0" actId="47"/>
      <pc:docMkLst>
        <pc:docMk/>
      </pc:docMkLst>
      <pc:sldChg chg="del">
        <pc:chgData name="Robert Kaplan" userId="046fc80242e1133c" providerId="LiveId" clId="{7BF4CCE0-98BA-4EBE-A42C-F861CB548D45}" dt="2026-01-23T18:44:43.328" v="0" actId="47"/>
        <pc:sldMkLst>
          <pc:docMk/>
          <pc:sldMk cId="2480266583" sldId="256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60DCFF-70DD-3F3D-ADBC-A38C354BEB8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742B256-6C6B-53BC-7E81-9EB0FDE8AF1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B5F11DC-0925-BAA9-3F41-9024656B64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0A7FC5-71AC-49C7-8F95-F0777D4C3848}" type="datetimeFigureOut">
              <a:rPr lang="en-US" smtClean="0"/>
              <a:t>1/23/2026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D1BB8A4-0E57-17D5-857D-8E14E6BF08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D568BBC-4D04-A2D8-3C2A-68ACA1DDE2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B4303-4217-4CA7-9903-345A776CC9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10760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27E18E-BCBA-6475-B12E-CC808E8673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760C8B1-7621-3C65-A0FB-77947460030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5653F3B-15A3-8871-7CC8-8E2E66FD98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0A7FC5-71AC-49C7-8F95-F0777D4C3848}" type="datetimeFigureOut">
              <a:rPr lang="en-US" smtClean="0"/>
              <a:t>1/23/2026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FF9B584-9B45-4E1D-46A0-A5D8BB0E67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2831813-BAB9-BFFA-FAA0-E4CDFC83E8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B4303-4217-4CA7-9903-345A776CC9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95218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160CADE-FF23-FDBD-A5F7-A7FC0352F14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89B8D7D-9300-1F95-2ED0-BA3ED894DDE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2F21AE-4811-E368-8DDE-BE48DA36F8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0A7FC5-71AC-49C7-8F95-F0777D4C3848}" type="datetimeFigureOut">
              <a:rPr lang="en-US" smtClean="0"/>
              <a:t>1/23/2026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B3A8EC-4B46-3727-CDF7-350C5327B6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BE85821-54AF-D9EE-88CD-3DB6CBCA27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B4303-4217-4CA7-9903-345A776CC9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88249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B4B618-8418-6A5D-E26A-7A069C7997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5D3191-C896-2DB5-B54D-52ABDA6346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4D3C5E1-638D-F9C3-111C-B780EED008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0A7FC5-71AC-49C7-8F95-F0777D4C3848}" type="datetimeFigureOut">
              <a:rPr lang="en-US" smtClean="0"/>
              <a:t>1/23/2026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8B4244-0BAA-D372-84DD-3D40CB954B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A79E8DE-53BE-B437-72A9-48B8D6B8C5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B4303-4217-4CA7-9903-345A776CC9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39777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8E06C4-DFE9-148A-AC19-5FC77F1DAC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8288315-951C-607B-78AE-24E35DB40C4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B9D866C-684D-498D-B7FF-80A834E3F2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0A7FC5-71AC-49C7-8F95-F0777D4C3848}" type="datetimeFigureOut">
              <a:rPr lang="en-US" smtClean="0"/>
              <a:t>1/23/2026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C462727-21BD-C87F-1D04-67F6289D9D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CE10CE1-5DCA-3269-82D8-8F1219714B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B4303-4217-4CA7-9903-345A776CC9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28125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588A26-8A36-5880-3F7C-14C50CEEAE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CD8090-5671-94EB-4E95-0715510FDA2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833694E-2F88-5A97-2117-FC5EBAFF5BB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2CC5684-D6DB-9692-093C-B3BBCCBD22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0A7FC5-71AC-49C7-8F95-F0777D4C3848}" type="datetimeFigureOut">
              <a:rPr lang="en-US" smtClean="0"/>
              <a:t>1/23/2026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825B478-338C-ECBE-A91C-3EA4CC3AD8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487E1B9-B6CD-FA7B-9923-9A348D1052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B4303-4217-4CA7-9903-345A776CC9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61540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03CE59-2B9B-808D-7271-4827F28003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2B5B00F-2007-E583-AD33-73B5ECD2858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E0DB250-4410-9FC1-386D-606F5C44E33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979987F-62B3-26FC-E7FB-354A8595A2F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ADF07A1-EAA1-3A45-E66E-E1C51EF3628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D091F44-0BBD-C4B2-3E0A-283F0FA3BD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0A7FC5-71AC-49C7-8F95-F0777D4C3848}" type="datetimeFigureOut">
              <a:rPr lang="en-US" smtClean="0"/>
              <a:t>1/23/2026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19D8B00-66EF-F924-4967-2EB9E5E144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739441B-64E2-C7C7-C136-FA6F4ED890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B4303-4217-4CA7-9903-345A776CC9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35096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D1C151-2202-2A8E-25C9-415A2DE6C2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0FCDAAD-9356-C682-0036-4E7F9FF8E8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0A7FC5-71AC-49C7-8F95-F0777D4C3848}" type="datetimeFigureOut">
              <a:rPr lang="en-US" smtClean="0"/>
              <a:t>1/23/2026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9D3ED30-60C9-DF0B-A33F-01C21B1ABC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3DB4559-3D75-30E7-D16D-CF9D1086C3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B4303-4217-4CA7-9903-345A776CC9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55098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97D9468-124E-F5B8-A848-69389ED791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0A7FC5-71AC-49C7-8F95-F0777D4C3848}" type="datetimeFigureOut">
              <a:rPr lang="en-US" smtClean="0"/>
              <a:t>1/23/2026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F4EBCE2-60C0-FD06-0B0D-26042E0752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734FD18-358F-33B1-4A04-E34E9C0DA3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B4303-4217-4CA7-9903-345A776CC9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89477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FA6D22-CC33-2FFA-49AA-4594521A8E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C51776-6A98-2C5B-87E3-4913CB45687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575E636-943A-20A3-D9F9-89C74FB776C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3954EF0-75B6-E0F9-2063-8FFA678BA3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0A7FC5-71AC-49C7-8F95-F0777D4C3848}" type="datetimeFigureOut">
              <a:rPr lang="en-US" smtClean="0"/>
              <a:t>1/23/2026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4FECA0B-6330-3E17-E7EF-1E72B1FD1E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B1CAECB-7EA2-0F5F-876F-BFFCA5064A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B4303-4217-4CA7-9903-345A776CC9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44390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EBDB92-28A4-EDF8-7937-39D9CE2857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699356E-D85B-2C3C-5843-E4FFB1E9718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7C0E271-79D6-4123-AC5A-2F41DC8A9D4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F7CABA5-B423-4C2F-EF04-390C37BFE1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0A7FC5-71AC-49C7-8F95-F0777D4C3848}" type="datetimeFigureOut">
              <a:rPr lang="en-US" smtClean="0"/>
              <a:t>1/23/2026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71A7481-330D-5E7C-A591-4E47897ECD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A6B3DD3-2BC0-863B-9EB9-7738BB7E78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B4303-4217-4CA7-9903-345A776CC9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65643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454C994-20F1-65FC-3A9D-2E065B069B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1A5EA12-387F-ACDE-CF6F-2430112669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28A3BFD-9138-B4E9-ECE6-5BBBB952333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50A7FC5-71AC-49C7-8F95-F0777D4C3848}" type="datetimeFigureOut">
              <a:rPr lang="en-US" smtClean="0"/>
              <a:t>1/23/2026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A46CC6A-92B4-5B31-1BDB-57B98B12372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37247DA-829D-4839-A967-D599AA957A4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4EB4303-4217-4CA7-9903-345A776CC9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79069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498F0A7C-6ECB-895F-31E5-0AA96F98C0A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24536" y="1688902"/>
            <a:ext cx="5807482" cy="34960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263595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74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Robert Kaplan</dc:creator>
  <cp:lastModifiedBy>Robert Kaplan</cp:lastModifiedBy>
  <cp:revision>1</cp:revision>
  <dcterms:created xsi:type="dcterms:W3CDTF">2026-01-22T16:58:23Z</dcterms:created>
  <dcterms:modified xsi:type="dcterms:W3CDTF">2026-01-23T18:44:54Z</dcterms:modified>
</cp:coreProperties>
</file>